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B34F-8321-4D57-A667-B5942D9DAF64}" type="datetimeFigureOut">
              <a:rPr lang="ru-RU" smtClean="0"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3DAF-92C4-4055-8005-1E8B11C4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211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B34F-8321-4D57-A667-B5942D9DAF64}" type="datetimeFigureOut">
              <a:rPr lang="ru-RU" smtClean="0"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3DAF-92C4-4055-8005-1E8B11C4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099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B34F-8321-4D57-A667-B5942D9DAF64}" type="datetimeFigureOut">
              <a:rPr lang="ru-RU" smtClean="0"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3DAF-92C4-4055-8005-1E8B11C4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711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B34F-8321-4D57-A667-B5942D9DAF64}" type="datetimeFigureOut">
              <a:rPr lang="ru-RU" smtClean="0"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3DAF-92C4-4055-8005-1E8B11C4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453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B34F-8321-4D57-A667-B5942D9DAF64}" type="datetimeFigureOut">
              <a:rPr lang="ru-RU" smtClean="0"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3DAF-92C4-4055-8005-1E8B11C4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846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B34F-8321-4D57-A667-B5942D9DAF64}" type="datetimeFigureOut">
              <a:rPr lang="ru-RU" smtClean="0"/>
              <a:t>14.05.2012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3DAF-92C4-4055-8005-1E8B11C4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243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B34F-8321-4D57-A667-B5942D9DAF64}" type="datetimeFigureOut">
              <a:rPr lang="ru-RU" smtClean="0"/>
              <a:t>14.05.2012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3DAF-92C4-4055-8005-1E8B11C4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663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B34F-8321-4D57-A667-B5942D9DAF64}" type="datetimeFigureOut">
              <a:rPr lang="ru-RU" smtClean="0"/>
              <a:t>14.05.2012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3DAF-92C4-4055-8005-1E8B11C4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470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B34F-8321-4D57-A667-B5942D9DAF64}" type="datetimeFigureOut">
              <a:rPr lang="ru-RU" smtClean="0"/>
              <a:t>14.05.2012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3DAF-92C4-4055-8005-1E8B11C4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239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B34F-8321-4D57-A667-B5942D9DAF64}" type="datetimeFigureOut">
              <a:rPr lang="ru-RU" smtClean="0"/>
              <a:t>14.05.2012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3DAF-92C4-4055-8005-1E8B11C4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338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9B34F-8321-4D57-A667-B5942D9DAF64}" type="datetimeFigureOut">
              <a:rPr lang="ru-RU" smtClean="0"/>
              <a:t>14.05.2012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13DAF-92C4-4055-8005-1E8B11C4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018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9B34F-8321-4D57-A667-B5942D9DAF64}" type="datetimeFigureOut">
              <a:rPr lang="ru-RU" smtClean="0"/>
              <a:t>14.05.2012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13DAF-92C4-4055-8005-1E8B11C4C4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471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44824"/>
            <a:ext cx="7772400" cy="1470025"/>
          </a:xfrm>
        </p:spPr>
        <p:txBody>
          <a:bodyPr/>
          <a:lstStyle/>
          <a:p>
            <a:r>
              <a:rPr lang="en-US" dirty="0" smtClean="0"/>
              <a:t>            Wind Power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941168"/>
            <a:ext cx="9144000" cy="1752600"/>
          </a:xfrm>
        </p:spPr>
        <p:txBody>
          <a:bodyPr>
            <a:normAutofit/>
          </a:bodyPr>
          <a:lstStyle/>
          <a:p>
            <a:pPr algn="r"/>
            <a:r>
              <a:rPr lang="en-US" sz="1800" dirty="0" err="1" smtClean="0"/>
              <a:t>Nateykin</a:t>
            </a:r>
            <a:r>
              <a:rPr lang="en-US" sz="1800" dirty="0" smtClean="0"/>
              <a:t> A.A</a:t>
            </a:r>
          </a:p>
          <a:p>
            <a:pPr algn="r"/>
            <a:endParaRPr lang="en-US" sz="1800" dirty="0"/>
          </a:p>
          <a:p>
            <a:pPr algn="r"/>
            <a:endParaRPr lang="en-US" sz="1800" dirty="0" smtClean="0"/>
          </a:p>
          <a:p>
            <a:pPr algn="r"/>
            <a:endParaRPr lang="en-US" sz="1800" dirty="0"/>
          </a:p>
          <a:p>
            <a:r>
              <a:rPr lang="en-US" sz="1800" dirty="0" smtClean="0"/>
              <a:t>Tomsk - 2012</a:t>
            </a:r>
          </a:p>
        </p:txBody>
      </p:sp>
      <p:pic>
        <p:nvPicPr>
          <p:cNvPr id="1026" name="Picture 2" descr="C:\Users\Юлия\Desktop\wi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341351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865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Energy	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Windmills are the most harmless source in the world. The first interest was in 1980s. People wanted to find alternative energy.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4041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Energy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In, Europe, the energy is about two </a:t>
            </a:r>
            <a:r>
              <a:rPr lang="en-US" dirty="0" err="1" smtClean="0"/>
              <a:t>thieds</a:t>
            </a:r>
            <a:r>
              <a:rPr lang="en-US" dirty="0" smtClean="0"/>
              <a:t> of the total wind power supply worldwide.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6709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US" dirty="0" smtClean="0"/>
              <a:t>Plus of windmills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not pollute environment</a:t>
            </a:r>
          </a:p>
          <a:p>
            <a:r>
              <a:rPr lang="en-US" dirty="0" smtClean="0"/>
              <a:t>It’s  infinite energy, only use wind.</a:t>
            </a:r>
          </a:p>
          <a:p>
            <a:pPr marL="0" indent="0">
              <a:buNone/>
            </a:pPr>
            <a:r>
              <a:rPr lang="en-US" dirty="0" smtClean="0"/>
              <a:t>Minus of windmills</a:t>
            </a:r>
          </a:p>
          <a:p>
            <a:r>
              <a:rPr lang="en-US" dirty="0" smtClean="0"/>
              <a:t>Danger for migrate birds</a:t>
            </a:r>
          </a:p>
          <a:p>
            <a:r>
              <a:rPr lang="en-US" dirty="0" smtClean="0"/>
              <a:t>Big size and specific place for building windmills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753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Structure of windmills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most it’s the blades are about 20 meters long, but some of the larger windmills have much  longer blades, with rotor of about 40 </a:t>
            </a:r>
            <a:r>
              <a:rPr lang="en-US" dirty="0" err="1" smtClean="0"/>
              <a:t>metres</a:t>
            </a:r>
            <a:r>
              <a:rPr lang="en-US" dirty="0" smtClean="0"/>
              <a:t>. The tower is about 2 or 3 times higher then the length of the blades. Inside the tower there is a ladder or even a lift in the bigger ones.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0874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best places for windmill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Along the coast</a:t>
            </a:r>
          </a:p>
          <a:p>
            <a:r>
              <a:rPr lang="en-US" dirty="0" smtClean="0"/>
              <a:t>High ground</a:t>
            </a:r>
          </a:p>
          <a:p>
            <a:pPr marL="0" indent="0">
              <a:buNone/>
            </a:pPr>
            <a:r>
              <a:rPr lang="en-US" dirty="0" smtClean="0"/>
              <a:t>The UK and Denmark are the best place for this business, because these country have long coastlines.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0660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6600" dirty="0" smtClean="0"/>
              <a:t>The</a:t>
            </a:r>
            <a:r>
              <a:rPr lang="en-US" dirty="0" smtClean="0"/>
              <a:t> </a:t>
            </a:r>
            <a:r>
              <a:rPr lang="en-US" sz="8800" dirty="0" smtClean="0"/>
              <a:t>end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2926415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180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          Wind Power</vt:lpstr>
      <vt:lpstr>Alternative Energy </vt:lpstr>
      <vt:lpstr>Alternative Energy</vt:lpstr>
      <vt:lpstr>Plus of windmills</vt:lpstr>
      <vt:lpstr>Structure of windmills </vt:lpstr>
      <vt:lpstr>The best places for windmill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 Power</dc:title>
  <dc:creator>Юлия</dc:creator>
  <cp:lastModifiedBy>Юлия</cp:lastModifiedBy>
  <cp:revision>4</cp:revision>
  <dcterms:created xsi:type="dcterms:W3CDTF">2012-05-14T14:54:10Z</dcterms:created>
  <dcterms:modified xsi:type="dcterms:W3CDTF">2012-05-14T15:23:59Z</dcterms:modified>
</cp:coreProperties>
</file>